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9" r:id="rId6"/>
    <p:sldId id="261" r:id="rId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6" d="100"/>
          <a:sy n="76" d="100"/>
        </p:scale>
        <p:origin x="-33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2F9DF71-6E04-42F2-B194-B27945924C0C}" type="datetimeFigureOut">
              <a:rPr lang="el-GR" smtClean="0"/>
              <a:pPr/>
              <a:t>5/9/2014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692959-C686-4045-961A-559B51C9563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2F9DF71-6E04-42F2-B194-B27945924C0C}" type="datetimeFigureOut">
              <a:rPr lang="el-GR" smtClean="0"/>
              <a:pPr/>
              <a:t>5/9/2014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692959-C686-4045-961A-559B51C9563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2F9DF71-6E04-42F2-B194-B27945924C0C}" type="datetimeFigureOut">
              <a:rPr lang="el-GR" smtClean="0"/>
              <a:pPr/>
              <a:t>5/9/2014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692959-C686-4045-961A-559B51C9563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2F9DF71-6E04-42F2-B194-B27945924C0C}" type="datetimeFigureOut">
              <a:rPr lang="el-GR" smtClean="0"/>
              <a:pPr/>
              <a:t>5/9/2014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692959-C686-4045-961A-559B51C9563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2F9DF71-6E04-42F2-B194-B27945924C0C}" type="datetimeFigureOut">
              <a:rPr lang="el-GR" smtClean="0"/>
              <a:pPr/>
              <a:t>5/9/2014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692959-C686-4045-961A-559B51C9563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2F9DF71-6E04-42F2-B194-B27945924C0C}" type="datetimeFigureOut">
              <a:rPr lang="el-GR" smtClean="0"/>
              <a:pPr/>
              <a:t>5/9/2014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0692959-C686-4045-961A-559B51C9563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2F9DF71-6E04-42F2-B194-B27945924C0C}" type="datetimeFigureOut">
              <a:rPr lang="el-GR" smtClean="0"/>
              <a:pPr/>
              <a:t>5/9/2014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0692959-C686-4045-961A-559B51C9563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2F9DF71-6E04-42F2-B194-B27945924C0C}" type="datetimeFigureOut">
              <a:rPr lang="el-GR" smtClean="0"/>
              <a:pPr/>
              <a:t>5/9/2014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0692959-C686-4045-961A-559B51C9563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2F9DF71-6E04-42F2-B194-B27945924C0C}" type="datetimeFigureOut">
              <a:rPr lang="el-GR" smtClean="0"/>
              <a:pPr/>
              <a:t>5/9/2014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0692959-C686-4045-961A-559B51C9563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2F9DF71-6E04-42F2-B194-B27945924C0C}" type="datetimeFigureOut">
              <a:rPr lang="el-GR" smtClean="0"/>
              <a:pPr/>
              <a:t>5/9/2014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0692959-C686-4045-961A-559B51C9563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2F9DF71-6E04-42F2-B194-B27945924C0C}" type="datetimeFigureOut">
              <a:rPr lang="el-GR" smtClean="0"/>
              <a:pPr/>
              <a:t>5/9/2014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0692959-C686-4045-961A-559B51C9563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9DF71-6E04-42F2-B194-B27945924C0C}" type="datetimeFigureOut">
              <a:rPr lang="el-GR" smtClean="0"/>
              <a:pPr/>
              <a:t>5/9/2014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92959-C686-4045-961A-559B51C9563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b="1" dirty="0" smtClean="0"/>
              <a:t>OPEN CARE CENTERS FOR THE EDERLY </a:t>
            </a:r>
            <a:endParaRPr lang="el-G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Visiting an Open Care Center for the elderly </a:t>
            </a:r>
            <a:endParaRPr lang="el-GR" b="1" dirty="0"/>
          </a:p>
        </p:txBody>
      </p:sp>
      <p:sp>
        <p:nvSpPr>
          <p:cNvPr id="3" name="2 - Θέση περιεχομένου"/>
          <p:cNvSpPr>
            <a:spLocks noGrp="1"/>
          </p:cNvSpPr>
          <p:nvPr>
            <p:ph idx="1"/>
          </p:nvPr>
        </p:nvSpPr>
        <p:spPr/>
        <p:txBody>
          <a:bodyPr/>
          <a:lstStyle/>
          <a:p>
            <a:r>
              <a:rPr lang="en-US" dirty="0" smtClean="0"/>
              <a:t>The students of the 5</a:t>
            </a:r>
            <a:r>
              <a:rPr lang="en-US" baseline="30000" dirty="0" smtClean="0"/>
              <a:t>th</a:t>
            </a:r>
            <a:r>
              <a:rPr lang="en-US" dirty="0" smtClean="0"/>
              <a:t> grade of our school visited the Open Care Center for the elderly in their neighborhood with their teacher.</a:t>
            </a:r>
          </a:p>
          <a:p>
            <a:r>
              <a:rPr lang="en-US" dirty="0" smtClean="0"/>
              <a:t>The students had the opportunity to see the place where the elderly people spend their free time, to talk to them, to play board games and have a good time together</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8229600" cy="5505475"/>
          </a:xfrm>
        </p:spPr>
        <p:txBody>
          <a:bodyPr>
            <a:normAutofit fontScale="70000" lnSpcReduction="20000"/>
          </a:bodyPr>
          <a:lstStyle/>
          <a:p>
            <a:r>
              <a:rPr lang="en-US" sz="3400" b="1" dirty="0">
                <a:latin typeface="Arial" pitchFamily="34" charset="0"/>
                <a:cs typeface="Arial" pitchFamily="34" charset="0"/>
              </a:rPr>
              <a:t>Greece</a:t>
            </a:r>
            <a:r>
              <a:rPr lang="en-US" sz="3400" dirty="0">
                <a:latin typeface="Arial" pitchFamily="34" charset="0"/>
                <a:cs typeface="Arial" pitchFamily="34" charset="0"/>
              </a:rPr>
              <a:t> has adopted a policy of </a:t>
            </a:r>
            <a:r>
              <a:rPr lang="en-US" sz="3400" b="1" dirty="0">
                <a:latin typeface="Arial" pitchFamily="34" charset="0"/>
                <a:cs typeface="Arial" pitchFamily="34" charset="0"/>
              </a:rPr>
              <a:t>open care for the Elderly</a:t>
            </a:r>
            <a:r>
              <a:rPr lang="en-US" sz="3400" dirty="0">
                <a:latin typeface="Arial" pitchFamily="34" charset="0"/>
                <a:cs typeface="Arial" pitchFamily="34" charset="0"/>
              </a:rPr>
              <a:t>. This means that whenever possible, services are offered on a decentralized and informal basis, in an open environment, within the neighborhood or the community.</a:t>
            </a:r>
            <a:endParaRPr lang="el-GR" sz="3400" dirty="0">
              <a:latin typeface="Arial" pitchFamily="34" charset="0"/>
              <a:cs typeface="Arial" pitchFamily="34" charset="0"/>
            </a:endParaRPr>
          </a:p>
          <a:p>
            <a:r>
              <a:rPr lang="en-US" sz="3400" b="1" dirty="0">
                <a:latin typeface="Arial" pitchFamily="34" charset="0"/>
                <a:cs typeface="Arial" pitchFamily="34" charset="0"/>
              </a:rPr>
              <a:t>Open Care Centers for the Elderly in Greece </a:t>
            </a:r>
            <a:r>
              <a:rPr lang="en-US" sz="3400" dirty="0">
                <a:latin typeface="Arial" pitchFamily="34" charset="0"/>
                <a:cs typeface="Arial" pitchFamily="34" charset="0"/>
              </a:rPr>
              <a:t>offers the following services to the elderly:</a:t>
            </a:r>
            <a:endParaRPr lang="el-GR" sz="3400" dirty="0">
              <a:latin typeface="Arial" pitchFamily="34" charset="0"/>
              <a:cs typeface="Arial" pitchFamily="34" charset="0"/>
            </a:endParaRPr>
          </a:p>
          <a:p>
            <a:pPr lvl="0"/>
            <a:r>
              <a:rPr lang="el-GR" sz="3400" dirty="0" err="1">
                <a:latin typeface="Arial" pitchFamily="34" charset="0"/>
                <a:cs typeface="Arial" pitchFamily="34" charset="0"/>
              </a:rPr>
              <a:t>Health</a:t>
            </a:r>
            <a:r>
              <a:rPr lang="el-GR" sz="3400" dirty="0">
                <a:latin typeface="Arial" pitchFamily="34" charset="0"/>
                <a:cs typeface="Arial" pitchFamily="34" charset="0"/>
              </a:rPr>
              <a:t> </a:t>
            </a:r>
            <a:r>
              <a:rPr lang="el-GR" sz="3400" dirty="0" err="1">
                <a:latin typeface="Arial" pitchFamily="34" charset="0"/>
                <a:cs typeface="Arial" pitchFamily="34" charset="0"/>
              </a:rPr>
              <a:t>education</a:t>
            </a:r>
            <a:endParaRPr lang="el-GR" sz="3400" dirty="0">
              <a:latin typeface="Arial" pitchFamily="34" charset="0"/>
              <a:cs typeface="Arial" pitchFamily="34" charset="0"/>
            </a:endParaRPr>
          </a:p>
          <a:p>
            <a:pPr lvl="0"/>
            <a:r>
              <a:rPr lang="el-GR" sz="3400" dirty="0" err="1">
                <a:latin typeface="Arial" pitchFamily="34" charset="0"/>
                <a:cs typeface="Arial" pitchFamily="34" charset="0"/>
              </a:rPr>
              <a:t>Social</a:t>
            </a:r>
            <a:r>
              <a:rPr lang="el-GR" sz="3400" dirty="0">
                <a:latin typeface="Arial" pitchFamily="34" charset="0"/>
                <a:cs typeface="Arial" pitchFamily="34" charset="0"/>
              </a:rPr>
              <a:t> </a:t>
            </a:r>
            <a:r>
              <a:rPr lang="el-GR" sz="3400" dirty="0" err="1">
                <a:latin typeface="Arial" pitchFamily="34" charset="0"/>
                <a:cs typeface="Arial" pitchFamily="34" charset="0"/>
              </a:rPr>
              <a:t>and</a:t>
            </a:r>
            <a:r>
              <a:rPr lang="el-GR" sz="3400" dirty="0">
                <a:latin typeface="Arial" pitchFamily="34" charset="0"/>
                <a:cs typeface="Arial" pitchFamily="34" charset="0"/>
              </a:rPr>
              <a:t> </a:t>
            </a:r>
            <a:r>
              <a:rPr lang="el-GR" sz="3400" dirty="0" err="1">
                <a:latin typeface="Arial" pitchFamily="34" charset="0"/>
                <a:cs typeface="Arial" pitchFamily="34" charset="0"/>
              </a:rPr>
              <a:t>recreational</a:t>
            </a:r>
            <a:r>
              <a:rPr lang="el-GR" sz="3400" dirty="0">
                <a:latin typeface="Arial" pitchFamily="34" charset="0"/>
                <a:cs typeface="Arial" pitchFamily="34" charset="0"/>
              </a:rPr>
              <a:t> </a:t>
            </a:r>
            <a:r>
              <a:rPr lang="el-GR" sz="3400" dirty="0" err="1">
                <a:latin typeface="Arial" pitchFamily="34" charset="0"/>
                <a:cs typeface="Arial" pitchFamily="34" charset="0"/>
              </a:rPr>
              <a:t>facilities</a:t>
            </a:r>
            <a:endParaRPr lang="el-GR" sz="3400" dirty="0">
              <a:latin typeface="Arial" pitchFamily="34" charset="0"/>
              <a:cs typeface="Arial" pitchFamily="34" charset="0"/>
            </a:endParaRPr>
          </a:p>
          <a:p>
            <a:pPr lvl="0"/>
            <a:r>
              <a:rPr lang="el-GR" sz="3400" dirty="0" err="1">
                <a:latin typeface="Arial" pitchFamily="34" charset="0"/>
                <a:cs typeface="Arial" pitchFamily="34" charset="0"/>
              </a:rPr>
              <a:t>Meal</a:t>
            </a:r>
            <a:r>
              <a:rPr lang="el-GR" sz="3400" dirty="0">
                <a:latin typeface="Arial" pitchFamily="34" charset="0"/>
                <a:cs typeface="Arial" pitchFamily="34" charset="0"/>
              </a:rPr>
              <a:t> </a:t>
            </a:r>
            <a:r>
              <a:rPr lang="el-GR" sz="3400" dirty="0" err="1">
                <a:latin typeface="Arial" pitchFamily="34" charset="0"/>
                <a:cs typeface="Arial" pitchFamily="34" charset="0"/>
              </a:rPr>
              <a:t>distribution</a:t>
            </a:r>
            <a:endParaRPr lang="el-GR" sz="3400" dirty="0">
              <a:latin typeface="Arial" pitchFamily="34" charset="0"/>
              <a:cs typeface="Arial" pitchFamily="34" charset="0"/>
            </a:endParaRPr>
          </a:p>
          <a:p>
            <a:pPr lvl="0"/>
            <a:r>
              <a:rPr lang="el-GR" sz="3400" dirty="0" err="1">
                <a:latin typeface="Arial" pitchFamily="34" charset="0"/>
                <a:cs typeface="Arial" pitchFamily="34" charset="0"/>
              </a:rPr>
              <a:t>Physiotherapy</a:t>
            </a:r>
            <a:endParaRPr lang="el-GR" sz="3400" dirty="0">
              <a:latin typeface="Arial" pitchFamily="34" charset="0"/>
              <a:cs typeface="Arial" pitchFamily="34" charset="0"/>
            </a:endParaRPr>
          </a:p>
          <a:p>
            <a:pPr lvl="0"/>
            <a:r>
              <a:rPr lang="el-GR" sz="3400" dirty="0" err="1">
                <a:latin typeface="Arial" pitchFamily="34" charset="0"/>
                <a:cs typeface="Arial" pitchFamily="34" charset="0"/>
              </a:rPr>
              <a:t>Occupational</a:t>
            </a:r>
            <a:r>
              <a:rPr lang="el-GR" sz="3400" dirty="0">
                <a:latin typeface="Arial" pitchFamily="34" charset="0"/>
                <a:cs typeface="Arial" pitchFamily="34" charset="0"/>
              </a:rPr>
              <a:t> </a:t>
            </a:r>
            <a:r>
              <a:rPr lang="el-GR" sz="3400" dirty="0" err="1">
                <a:latin typeface="Arial" pitchFamily="34" charset="0"/>
                <a:cs typeface="Arial" pitchFamily="34" charset="0"/>
              </a:rPr>
              <a:t>therapy</a:t>
            </a:r>
            <a:endParaRPr lang="el-GR" sz="3400" dirty="0">
              <a:latin typeface="Arial" pitchFamily="34" charset="0"/>
              <a:cs typeface="Arial" pitchFamily="34" charset="0"/>
            </a:endParaRPr>
          </a:p>
          <a:p>
            <a:pPr lvl="0"/>
            <a:r>
              <a:rPr lang="el-GR" sz="3400" dirty="0" err="1">
                <a:latin typeface="Arial" pitchFamily="34" charset="0"/>
                <a:cs typeface="Arial" pitchFamily="34" charset="0"/>
              </a:rPr>
              <a:t>Social</a:t>
            </a:r>
            <a:r>
              <a:rPr lang="el-GR" sz="3400" dirty="0">
                <a:latin typeface="Arial" pitchFamily="34" charset="0"/>
                <a:cs typeface="Arial" pitchFamily="34" charset="0"/>
              </a:rPr>
              <a:t> </a:t>
            </a:r>
            <a:r>
              <a:rPr lang="el-GR" sz="3400" dirty="0" err="1">
                <a:latin typeface="Arial" pitchFamily="34" charset="0"/>
                <a:cs typeface="Arial" pitchFamily="34" charset="0"/>
              </a:rPr>
              <a:t>work</a:t>
            </a:r>
            <a:r>
              <a:rPr lang="el-GR" sz="3400" dirty="0">
                <a:latin typeface="Arial" pitchFamily="34" charset="0"/>
                <a:cs typeface="Arial" pitchFamily="34" charset="0"/>
              </a:rPr>
              <a:t> </a:t>
            </a:r>
            <a:r>
              <a:rPr lang="el-GR" sz="3400" dirty="0" err="1">
                <a:latin typeface="Arial" pitchFamily="34" charset="0"/>
                <a:cs typeface="Arial" pitchFamily="34" charset="0"/>
              </a:rPr>
              <a:t>services</a:t>
            </a:r>
            <a:endParaRPr lang="el-GR" sz="3400" dirty="0">
              <a:latin typeface="Arial" pitchFamily="34" charset="0"/>
              <a:cs typeface="Arial" pitchFamily="34" charset="0"/>
            </a:endParaRPr>
          </a:p>
          <a:p>
            <a:pPr lvl="0"/>
            <a:r>
              <a:rPr lang="el-GR" sz="3400" dirty="0" err="1">
                <a:latin typeface="Arial" pitchFamily="34" charset="0"/>
                <a:cs typeface="Arial" pitchFamily="34" charset="0"/>
              </a:rPr>
              <a:t>Nursing</a:t>
            </a:r>
            <a:r>
              <a:rPr lang="el-GR" sz="3400" dirty="0">
                <a:latin typeface="Arial" pitchFamily="34" charset="0"/>
                <a:cs typeface="Arial" pitchFamily="34" charset="0"/>
              </a:rPr>
              <a:t> </a:t>
            </a:r>
            <a:r>
              <a:rPr lang="el-GR" sz="3400" dirty="0" err="1">
                <a:latin typeface="Arial" pitchFamily="34" charset="0"/>
                <a:cs typeface="Arial" pitchFamily="34" charset="0"/>
              </a:rPr>
              <a:t>services</a:t>
            </a:r>
            <a:endParaRPr lang="el-GR" sz="3400" dirty="0">
              <a:latin typeface="Arial" pitchFamily="34" charset="0"/>
              <a:cs typeface="Arial" pitchFamily="34" charset="0"/>
            </a:endParaRPr>
          </a:p>
          <a:p>
            <a:pPr lvl="0"/>
            <a:r>
              <a:rPr lang="el-GR" sz="3400" dirty="0" err="1">
                <a:latin typeface="Arial" pitchFamily="34" charset="0"/>
                <a:cs typeface="Arial" pitchFamily="34" charset="0"/>
              </a:rPr>
              <a:t>Home</a:t>
            </a:r>
            <a:r>
              <a:rPr lang="el-GR" sz="3400" dirty="0">
                <a:latin typeface="Arial" pitchFamily="34" charset="0"/>
                <a:cs typeface="Arial" pitchFamily="34" charset="0"/>
              </a:rPr>
              <a:t> </a:t>
            </a:r>
            <a:r>
              <a:rPr lang="el-GR" sz="3400" dirty="0" err="1">
                <a:latin typeface="Arial" pitchFamily="34" charset="0"/>
                <a:cs typeface="Arial" pitchFamily="34" charset="0"/>
              </a:rPr>
              <a:t>help</a:t>
            </a:r>
            <a:r>
              <a:rPr lang="el-GR" sz="3400" dirty="0">
                <a:latin typeface="Arial" pitchFamily="34" charset="0"/>
                <a:cs typeface="Arial" pitchFamily="34" charset="0"/>
              </a:rPr>
              <a:t> </a:t>
            </a:r>
            <a:r>
              <a:rPr lang="el-GR" sz="3400" dirty="0" err="1">
                <a:latin typeface="Arial" pitchFamily="34" charset="0"/>
                <a:cs typeface="Arial" pitchFamily="34" charset="0"/>
              </a:rPr>
              <a:t>services</a:t>
            </a:r>
            <a:endParaRPr lang="el-GR" sz="3400" dirty="0">
              <a:latin typeface="Arial" pitchFamily="34" charset="0"/>
              <a:cs typeface="Arial" pitchFamily="34" charset="0"/>
            </a:endParaRPr>
          </a:p>
          <a:p>
            <a:pPr lvl="0"/>
            <a:r>
              <a:rPr lang="el-GR" sz="3400" dirty="0" err="1">
                <a:latin typeface="Arial" pitchFamily="34" charset="0"/>
                <a:cs typeface="Arial" pitchFamily="34" charset="0"/>
              </a:rPr>
              <a:t>Voluntary</a:t>
            </a:r>
            <a:r>
              <a:rPr lang="el-GR" sz="3400" dirty="0">
                <a:latin typeface="Arial" pitchFamily="34" charset="0"/>
                <a:cs typeface="Arial" pitchFamily="34" charset="0"/>
              </a:rPr>
              <a:t> </a:t>
            </a:r>
            <a:r>
              <a:rPr lang="el-GR" sz="3400" dirty="0" err="1">
                <a:latin typeface="Arial" pitchFamily="34" charset="0"/>
                <a:cs typeface="Arial" pitchFamily="34" charset="0"/>
              </a:rPr>
              <a:t>services</a:t>
            </a:r>
            <a:endParaRPr lang="el-GR" sz="3400" dirty="0">
              <a:latin typeface="Arial" pitchFamily="34" charset="0"/>
              <a:cs typeface="Arial" pitchFamily="34" charset="0"/>
            </a:endParaRP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8229600" cy="5505475"/>
          </a:xfrm>
        </p:spPr>
        <p:txBody>
          <a:bodyPr>
            <a:normAutofit fontScale="85000" lnSpcReduction="10000"/>
          </a:bodyPr>
          <a:lstStyle/>
          <a:p>
            <a:r>
              <a:rPr lang="en-US" dirty="0"/>
              <a:t>About 300 of these Centers are presently functioning all over Greece. Most of them are situated in big cities, and it seems that they are very successful as they fit the needs of the Greek population.</a:t>
            </a:r>
            <a:endParaRPr lang="el-GR" dirty="0"/>
          </a:p>
          <a:p>
            <a:r>
              <a:rPr lang="en-US" b="1" dirty="0"/>
              <a:t>The Open Care Centers for the Elderly in Greece </a:t>
            </a:r>
            <a:r>
              <a:rPr lang="en-US" dirty="0"/>
              <a:t>has contributed to the maintenance and the improvement of the social contacts and the social relations between the elderly. The elderly within the Open Care Centers for the Elderly in Greece have many opportunities to meet with other persons of their age, and develop various activities and interests. The spirit of caring, love, humanism and friendship has grown up within the environment of Open Care Centers for the Elderly in Greece.</a:t>
            </a:r>
            <a:endParaRPr lang="el-GR" dirty="0"/>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n-US" dirty="0"/>
              <a:t>All of these centers and their costs are totally covered by the State through the local authorities. They have special regulations and offer their services to any person over 60 years of age who is able to walk.</a:t>
            </a:r>
            <a:endParaRPr lang="el-GR" dirty="0"/>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9458" name="Picture 2" descr="C:\Users\46dim\Desktop\tolerance\100_7720.JPG"/>
          <p:cNvPicPr>
            <a:picLocks noChangeAspect="1" noChangeArrowheads="1"/>
          </p:cNvPicPr>
          <p:nvPr/>
        </p:nvPicPr>
        <p:blipFill>
          <a:blip r:embed="rId2" cstate="print"/>
          <a:srcRect/>
          <a:stretch>
            <a:fillRect/>
          </a:stretch>
        </p:blipFill>
        <p:spPr bwMode="auto">
          <a:xfrm>
            <a:off x="8594" y="0"/>
            <a:ext cx="9126812" cy="6858000"/>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160</Words>
  <Application>Microsoft Office PowerPoint</Application>
  <PresentationFormat>Προβολή στην οθόνη (4:3)</PresentationFormat>
  <Paragraphs>18</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Θέμα του Office</vt:lpstr>
      <vt:lpstr>OPEN CARE CENTERS FOR THE EDERLY </vt:lpstr>
      <vt:lpstr>Visiting an Open Care Center for the elderly </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 PEOPLE CARE CENTERS</dc:title>
  <dc:creator>46dim</dc:creator>
  <cp:lastModifiedBy>Apostolos</cp:lastModifiedBy>
  <cp:revision>8</cp:revision>
  <dcterms:created xsi:type="dcterms:W3CDTF">2014-02-04T08:14:14Z</dcterms:created>
  <dcterms:modified xsi:type="dcterms:W3CDTF">2014-09-05T18:13:27Z</dcterms:modified>
</cp:coreProperties>
</file>